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9" r:id="rId6"/>
    <p:sldId id="270" r:id="rId7"/>
    <p:sldId id="267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1:46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1:49.4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1:49.7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1:50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1:47.0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0:48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1:26.9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1:28.3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1:40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1:41.8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1:42.3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5T18:41:44.8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1395-26F0-43C8-90D0-F5EA733B4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99D4E-35C8-4702-95B0-F01361548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C411F-EAF0-4D43-84E3-427CEF37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D0C6-8524-42D4-9E11-93F5415F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E5581-714B-495B-97F1-90C69AC9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60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460D-B21E-41F3-8E7F-AC133ED3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77CF2-A7EA-4667-9943-8A796B467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53F26-5E4E-4109-8ADC-F80D4D7D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686B3-99FB-4673-99A4-A4F21548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FFAB5-6AD7-4315-8C20-19F87AE9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99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885D7-8719-4855-AE44-9629A2359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CA6E7-619E-4222-8561-DD6300FE2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7DDF1-40F5-4A00-8920-F413A2D1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F5BF2-0691-4C81-BAFC-0C73FF1E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FFAB9-A4BD-4C12-BEC1-CD963FA1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09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97DA-B3B2-4978-951D-69ED0E22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442B9-C54A-416A-8311-5205B51E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C1619-9D19-448C-94BD-186EE842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54CE-AC04-465F-8A9E-6F24A43A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3B105-B447-4FF9-A8AA-FB2933F1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3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3771-ADDC-4C88-ADB3-72F48E16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1DD15-2F8C-42A2-AA5C-12FE927ED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D4D08-2E55-4D16-A187-FF624C26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A5232-D22A-4132-8696-C15AF82C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BF762-2E21-44CD-8667-C86DD1E9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75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607A-4632-4ACB-9DF1-2D88E391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E3A81-23BB-47ED-AB69-8515BD7FB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7824B-124A-42DE-BAD7-7633E89BC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3F0DE-36D9-4982-9D6E-EAE2B099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1FA0D-F9EF-4EB5-A263-29C358F0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8DD2D-DCFA-4AE8-8C10-D67AA3E7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95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8C03-3921-43EF-8903-B14CC392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A1692-38D0-4FC9-9E97-88DCC66C0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3B741-D0E7-4B96-8BA1-AD4FFCF98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8203C-128C-4D21-8305-E3ECEE86B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D9058-E1C8-43EC-9FA7-EB4ED1E0F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205667-5406-49F8-B196-260FCFD2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00E2A-E254-4F6C-BC6C-A12D6F9B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5F135-FE8D-428D-82DB-50E151D4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0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8B38-AD85-46D0-AF29-E688FBB3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3A516-C164-4EFF-A61E-868AA9FB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3160-BCCD-43EF-AEEC-F200B927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9D671-2AC5-4AF3-9229-214A899D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1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3288F-8FE0-4EA5-AEB1-FE65EF8B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D9167-0E07-4922-A1F9-FFB4BE41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0B355-BBBA-4935-9865-5A06BE34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3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D456-EE68-46FE-B72E-6B086559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9DD0E-270D-4726-B0A7-B5AA7FB6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DEA78-FF77-4099-87DB-26221617E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17762-CAD9-4476-A1F5-36B3FFB3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983D-6B22-4682-B2B3-5E2DCA76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0C7D7-3256-490E-9015-ED45F04F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4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5DC5-17F9-4B59-A510-7ED602F6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4E6F2-E4B2-4561-BA96-76AC12326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CA42C-B27F-418D-ACE1-9B6EC738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04BDD-380B-48A6-A1FB-E274E584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721E1-9E3C-4F5B-ABA5-84D1D325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52C05-469C-43C6-92B5-327675E1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4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8A6271-98A2-426A-B623-088E8A6C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A612C-0CB8-406C-ADEA-40072DEA7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B60A2-C6D6-4927-A1A2-9F4575E44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93710-B041-45C1-A300-C95B7E5F73B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2BD0E-48A2-46F8-87E7-29C96921A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6C489-EE31-44B4-8F3A-4884C7F1C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21D0-D899-460F-B3CB-5DA088777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35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cbd.github.io/action-agenda-components/widget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customXml" Target="../ink/ink7.xml"/><Relationship Id="rId12" Type="http://schemas.openxmlformats.org/officeDocument/2006/relationships/customXml" Target="../ink/ink12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11" Type="http://schemas.openxmlformats.org/officeDocument/2006/relationships/customXml" Target="../ink/ink11.xml"/><Relationship Id="rId5" Type="http://schemas.openxmlformats.org/officeDocument/2006/relationships/customXml" Target="../ink/ink5.xml"/><Relationship Id="rId10" Type="http://schemas.openxmlformats.org/officeDocument/2006/relationships/customXml" Target="../ink/ink10.xml"/><Relationship Id="rId4" Type="http://schemas.openxmlformats.org/officeDocument/2006/relationships/customXml" Target="../ink/ink4.xml"/><Relationship Id="rId9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F7AADAE-9DD8-4809-9D6F-B81F839F7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41" y="148624"/>
            <a:ext cx="11987812" cy="534957"/>
          </a:xfrm>
        </p:spPr>
        <p:txBody>
          <a:bodyPr>
            <a:no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 information to increase commitments and leverage to external platform connectivity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Agenda website components in the external websites 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B9B71E9-55C7-439A-9EA9-95DAB5A056E4}"/>
              </a:ext>
            </a:extLst>
          </p:cNvPr>
          <p:cNvSpPr txBox="1">
            <a:spLocks/>
          </p:cNvSpPr>
          <p:nvPr/>
        </p:nvSpPr>
        <p:spPr>
          <a:xfrm>
            <a:off x="204188" y="1299763"/>
            <a:ext cx="11987812" cy="584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</a:p>
          <a:p>
            <a:pPr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and deploy the following format widgets/open source components from the GIT HUB, Action Agenda Network, platform: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widget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widget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widget</a:t>
            </a:r>
          </a:p>
          <a:p>
            <a:pPr algn="l"/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Websites for operation: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CMS website from your organization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SCBD action agenda component documentation, GIT HUB:</a:t>
            </a:r>
          </a:p>
          <a:p>
            <a:pPr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https://scbd.github.io/action-agenda-components/widgets/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Websites demo for presentation: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CBD Drupal website page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SCBD action agenda component documentation, GIT HUB:</a:t>
            </a:r>
          </a:p>
          <a:p>
            <a:pPr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https://scbd.github.io/action-agenda-components/widgets/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7030EE-9AEC-4EB8-8C55-6F3B377FE571}"/>
              </a:ext>
            </a:extLst>
          </p:cNvPr>
          <p:cNvGrpSpPr/>
          <p:nvPr/>
        </p:nvGrpSpPr>
        <p:grpSpPr>
          <a:xfrm>
            <a:off x="7947734" y="2583400"/>
            <a:ext cx="3557728" cy="2823100"/>
            <a:chOff x="6971190" y="2059618"/>
            <a:chExt cx="3557728" cy="2823100"/>
          </a:xfrm>
        </p:grpSpPr>
        <p:sp>
          <p:nvSpPr>
            <p:cNvPr id="6" name="Rectangle: Folded Corner 5">
              <a:extLst>
                <a:ext uri="{FF2B5EF4-FFF2-40B4-BE49-F238E27FC236}">
                  <a16:creationId xmlns:a16="http://schemas.microsoft.com/office/drawing/2014/main" id="{A163180E-B2D5-4597-B803-2D98E8B71E6F}"/>
                </a:ext>
              </a:extLst>
            </p:cNvPr>
            <p:cNvSpPr/>
            <p:nvPr/>
          </p:nvSpPr>
          <p:spPr>
            <a:xfrm>
              <a:off x="7042212" y="2059618"/>
              <a:ext cx="3486706" cy="2823100"/>
            </a:xfrm>
            <a:prstGeom prst="foldedCorner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19653C-7D68-4BA6-9413-809A3CD3360E}"/>
                </a:ext>
              </a:extLst>
            </p:cNvPr>
            <p:cNvSpPr txBox="1"/>
            <p:nvPr/>
          </p:nvSpPr>
          <p:spPr>
            <a:xfrm>
              <a:off x="7113235" y="2828835"/>
              <a:ext cx="341568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codes in the Action Agenda component documentation, GIT HUB, the Action Agenda Network, are available also for any other website (CMS), not only for Drupal:)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F37DD0C9-88DA-4D25-92CD-12E4585A50E4}"/>
                </a:ext>
              </a:extLst>
            </p:cNvPr>
            <p:cNvSpPr txBox="1">
              <a:spLocks/>
            </p:cNvSpPr>
            <p:nvPr/>
          </p:nvSpPr>
          <p:spPr>
            <a:xfrm>
              <a:off x="6971190" y="2179287"/>
              <a:ext cx="1000957" cy="457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Note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18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8E4239-849E-4A76-9E7D-630A414DA529}"/>
              </a:ext>
            </a:extLst>
          </p:cNvPr>
          <p:cNvGrpSpPr/>
          <p:nvPr/>
        </p:nvGrpSpPr>
        <p:grpSpPr>
          <a:xfrm>
            <a:off x="431453" y="72442"/>
            <a:ext cx="10903975" cy="6197815"/>
            <a:chOff x="431453" y="72442"/>
            <a:chExt cx="10903975" cy="6197815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C1EE987-13CD-4098-AAB6-12513C53BAB9}"/>
                </a:ext>
              </a:extLst>
            </p:cNvPr>
            <p:cNvSpPr txBox="1">
              <a:spLocks/>
            </p:cNvSpPr>
            <p:nvPr/>
          </p:nvSpPr>
          <p:spPr>
            <a:xfrm>
              <a:off x="431453" y="72442"/>
              <a:ext cx="10884023" cy="4186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11. Go back to the Drupal website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url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paste what we’ve copied in behind the current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url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press Enter.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3230208B-1EED-4865-B2BE-D42E56106F57}"/>
                </a:ext>
              </a:extLst>
            </p:cNvPr>
            <p:cNvSpPr txBox="1">
              <a:spLocks/>
            </p:cNvSpPr>
            <p:nvPr/>
          </p:nvSpPr>
          <p:spPr>
            <a:xfrm>
              <a:off x="2836507" y="1773404"/>
              <a:ext cx="5095783" cy="4712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now we can see the commitment in detail!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7FAB8E-5B57-4BFC-A68F-603FA2C80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648" y="2621746"/>
              <a:ext cx="10811780" cy="3648511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501E6FD-B91F-40A7-8CE7-7D77330B213F}"/>
                </a:ext>
              </a:extLst>
            </p:cNvPr>
            <p:cNvGrpSpPr/>
            <p:nvPr/>
          </p:nvGrpSpPr>
          <p:grpSpPr>
            <a:xfrm>
              <a:off x="431453" y="390868"/>
              <a:ext cx="9404451" cy="1005442"/>
              <a:chOff x="466964" y="630188"/>
              <a:chExt cx="9404451" cy="11045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01F8CD8-BE7E-4CA8-972E-07B7D1D6B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964" y="1263499"/>
                <a:ext cx="9404451" cy="471247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9EAF58-5B4B-499C-9002-6962B6F7CFB4}"/>
                  </a:ext>
                </a:extLst>
              </p:cNvPr>
              <p:cNvSpPr/>
              <p:nvPr/>
            </p:nvSpPr>
            <p:spPr>
              <a:xfrm>
                <a:off x="5770485" y="1275754"/>
                <a:ext cx="3799643" cy="37549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Subtitle 2">
                <a:extLst>
                  <a:ext uri="{FF2B5EF4-FFF2-40B4-BE49-F238E27FC236}">
                    <a16:creationId xmlns:a16="http://schemas.microsoft.com/office/drawing/2014/main" id="{F82B6B04-239B-49D2-8BE5-002787E3B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95569" y="630188"/>
                <a:ext cx="948431" cy="4712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Paste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5C10986-97CF-4D7B-BE79-62370939DF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91745" y="1000476"/>
                <a:ext cx="150919" cy="25432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9620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F7AADAE-9DD8-4809-9D6F-B81F839F7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3650" y="4002603"/>
            <a:ext cx="2506462" cy="48169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Drupal website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EF529-7035-4C38-8055-40CBBCE2F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418"/>
            <a:ext cx="6871317" cy="30727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6181A5-42B2-432C-B3C9-488EF40479C0}"/>
              </a:ext>
            </a:extLst>
          </p:cNvPr>
          <p:cNvGrpSpPr/>
          <p:nvPr/>
        </p:nvGrpSpPr>
        <p:grpSpPr>
          <a:xfrm>
            <a:off x="6445188" y="1798374"/>
            <a:ext cx="5746812" cy="4890147"/>
            <a:chOff x="4215782" y="776775"/>
            <a:chExt cx="7858152" cy="6104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BAC674-7886-4AB5-9EE0-1ED27F664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7922" y="776775"/>
              <a:ext cx="7846012" cy="610428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7D64AA-B545-438B-8337-AD1A4F6085FB}"/>
                </a:ext>
              </a:extLst>
            </p:cNvPr>
            <p:cNvSpPr/>
            <p:nvPr/>
          </p:nvSpPr>
          <p:spPr>
            <a:xfrm>
              <a:off x="4215782" y="1935331"/>
              <a:ext cx="1545826" cy="9587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46B06813-370E-48DF-AF4F-74FD787F026A}"/>
              </a:ext>
            </a:extLst>
          </p:cNvPr>
          <p:cNvSpPr txBox="1">
            <a:spLocks/>
          </p:cNvSpPr>
          <p:nvPr/>
        </p:nvSpPr>
        <p:spPr>
          <a:xfrm>
            <a:off x="7978100" y="650789"/>
            <a:ext cx="3509606" cy="5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7484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F7AADAE-9DD8-4809-9D6F-B81F839F7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55" y="94943"/>
            <a:ext cx="1029810" cy="553639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BEA76F-35AD-46D5-86F4-AF895C0AE714}"/>
              </a:ext>
            </a:extLst>
          </p:cNvPr>
          <p:cNvGrpSpPr/>
          <p:nvPr/>
        </p:nvGrpSpPr>
        <p:grpSpPr>
          <a:xfrm>
            <a:off x="5726097" y="0"/>
            <a:ext cx="6465903" cy="5579903"/>
            <a:chOff x="5726097" y="0"/>
            <a:chExt cx="6465903" cy="55799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86564C-915F-4EE9-8514-0207280FB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6097" y="0"/>
              <a:ext cx="6465903" cy="446645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845D895-D9F3-4B0C-A216-2D749F0BDF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55717" y="4333979"/>
              <a:ext cx="219281" cy="7262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83C8284A-0F10-4D1D-811A-7C9E4C127A29}"/>
                </a:ext>
              </a:extLst>
            </p:cNvPr>
            <p:cNvSpPr txBox="1">
              <a:spLocks/>
            </p:cNvSpPr>
            <p:nvPr/>
          </p:nvSpPr>
          <p:spPr>
            <a:xfrm>
              <a:off x="6514865" y="5184917"/>
              <a:ext cx="5587387" cy="3949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Choose “Full HTML” for text format(if available).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6908CD-D980-4F1C-BF8C-BDCDF7CC5B8E}"/>
              </a:ext>
            </a:extLst>
          </p:cNvPr>
          <p:cNvGrpSpPr/>
          <p:nvPr/>
        </p:nvGrpSpPr>
        <p:grpSpPr>
          <a:xfrm>
            <a:off x="0" y="1118709"/>
            <a:ext cx="6096000" cy="5644348"/>
            <a:chOff x="0" y="1118709"/>
            <a:chExt cx="6096000" cy="5644348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D51BB16F-A896-42A2-982F-CB817D94096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118709"/>
              <a:ext cx="4261282" cy="3949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Go to the web page for publishing.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6A30E0-0CB5-4FA2-B99C-ACF43465F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78808"/>
              <a:ext cx="6096000" cy="4384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998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9C20D61-99BA-46F1-997C-8C4EE50ECD08}"/>
              </a:ext>
            </a:extLst>
          </p:cNvPr>
          <p:cNvGrpSpPr/>
          <p:nvPr/>
        </p:nvGrpSpPr>
        <p:grpSpPr>
          <a:xfrm>
            <a:off x="0" y="4843480"/>
            <a:ext cx="11010123" cy="1988750"/>
            <a:chOff x="0" y="4843480"/>
            <a:chExt cx="11010123" cy="198875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476608-5560-4F3B-BA3F-D127B0B995D6}"/>
                </a:ext>
              </a:extLst>
            </p:cNvPr>
            <p:cNvGrpSpPr/>
            <p:nvPr/>
          </p:nvGrpSpPr>
          <p:grpSpPr>
            <a:xfrm>
              <a:off x="0" y="4843480"/>
              <a:ext cx="6366673" cy="1988750"/>
              <a:chOff x="6868151" y="5315943"/>
              <a:chExt cx="7122767" cy="226098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8ED41E2-3268-4231-9946-BAEA2A64C62D}"/>
                  </a:ext>
                </a:extLst>
              </p:cNvPr>
              <p:cNvGrpSpPr/>
              <p:nvPr/>
            </p:nvGrpSpPr>
            <p:grpSpPr>
              <a:xfrm>
                <a:off x="6868151" y="5330854"/>
                <a:ext cx="7122767" cy="2246069"/>
                <a:chOff x="4003993" y="4387496"/>
                <a:chExt cx="7501631" cy="2347900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FDD7A2EC-96E1-40B4-BECF-6900128462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7864" t="50295" r="607" b="15469"/>
                <a:stretch/>
              </p:blipFill>
              <p:spPr>
                <a:xfrm>
                  <a:off x="4003993" y="4387496"/>
                  <a:ext cx="7501631" cy="2347900"/>
                </a:xfrm>
                <a:prstGeom prst="rect">
                  <a:avLst/>
                </a:prstGeom>
              </p:spPr>
            </p:pic>
            <p:sp>
              <p:nvSpPr>
                <p:cNvPr id="24" name="Subtitle 2">
                  <a:extLst>
                    <a:ext uri="{FF2B5EF4-FFF2-40B4-BE49-F238E27FC236}">
                      <a16:creationId xmlns:a16="http://schemas.microsoft.com/office/drawing/2014/main" id="{575EDBF7-0C99-48A7-87EA-0F78FE2D792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99551" y="5531130"/>
                  <a:ext cx="264435" cy="27123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62500" lnSpcReduction="20000"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zh-CN" altLang="en-US" sz="2800" baseline="-25000" dirty="0">
                      <a:solidFill>
                        <a:srgbClr val="FF0000"/>
                      </a:solidFill>
                      <a:latin typeface="Berlin Sans FB" panose="020E0602020502020306" pitchFamily="34" charset="0"/>
                      <a:cs typeface="Times New Roman" panose="02020603050405020304" pitchFamily="18" charset="0"/>
                    </a:rPr>
                    <a:t>√</a:t>
                  </a: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44C546D-023C-4BB2-9306-FDC680256166}"/>
                  </a:ext>
                </a:extLst>
              </p:cNvPr>
              <p:cNvSpPr/>
              <p:nvPr/>
            </p:nvSpPr>
            <p:spPr>
              <a:xfrm>
                <a:off x="6868151" y="5315943"/>
                <a:ext cx="5134723" cy="172702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C8489AA8-C0B9-4BFF-85B3-9CEFCD136015}"/>
                </a:ext>
              </a:extLst>
            </p:cNvPr>
            <p:cNvSpPr txBox="1">
              <a:spLocks/>
            </p:cNvSpPr>
            <p:nvPr/>
          </p:nvSpPr>
          <p:spPr>
            <a:xfrm>
              <a:off x="8133267" y="5271666"/>
              <a:ext cx="2876856" cy="9864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Find the code fragment in the “Install” part and copy the lines of code.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32BCA-745B-4CA9-83C1-79EBDD6480C8}"/>
              </a:ext>
            </a:extLst>
          </p:cNvPr>
          <p:cNvGrpSpPr/>
          <p:nvPr/>
        </p:nvGrpSpPr>
        <p:grpSpPr>
          <a:xfrm>
            <a:off x="152736" y="25770"/>
            <a:ext cx="12039264" cy="4695520"/>
            <a:chOff x="152736" y="25770"/>
            <a:chExt cx="12039264" cy="4695520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C1EE987-13CD-4098-AAB6-12513C53BAB9}"/>
                </a:ext>
              </a:extLst>
            </p:cNvPr>
            <p:cNvSpPr txBox="1">
              <a:spLocks/>
            </p:cNvSpPr>
            <p:nvPr/>
          </p:nvSpPr>
          <p:spPr>
            <a:xfrm>
              <a:off x="152736" y="979124"/>
              <a:ext cx="2709965" cy="12649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Go to the documentation page, GIT HUB, Action Agenda Network, select the corresponding widget, open source component, on the left menu.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D95716-AD54-4906-A5BE-4097573227A3}"/>
                </a:ext>
              </a:extLst>
            </p:cNvPr>
            <p:cNvGrpSpPr/>
            <p:nvPr/>
          </p:nvGrpSpPr>
          <p:grpSpPr>
            <a:xfrm>
              <a:off x="2954861" y="25770"/>
              <a:ext cx="9237139" cy="4436638"/>
              <a:chOff x="505004" y="1152525"/>
              <a:chExt cx="11379121" cy="515949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C6E6BE2-8480-4652-9499-29FE11DF64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263"/>
              <a:stretch/>
            </p:blipFill>
            <p:spPr>
              <a:xfrm>
                <a:off x="505004" y="1152525"/>
                <a:ext cx="11379121" cy="5159498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1BF4384-4CA2-4560-97DE-48A88BE5AEDA}"/>
                  </a:ext>
                </a:extLst>
              </p:cNvPr>
              <p:cNvSpPr/>
              <p:nvPr/>
            </p:nvSpPr>
            <p:spPr>
              <a:xfrm>
                <a:off x="674704" y="2290440"/>
                <a:ext cx="870011" cy="22194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E05F88E-7A20-4784-8E0A-5E23B96A7EDA}"/>
                  </a:ext>
                </a:extLst>
              </p:cNvPr>
              <p:cNvSpPr/>
              <p:nvPr/>
            </p:nvSpPr>
            <p:spPr>
              <a:xfrm>
                <a:off x="674703" y="3789009"/>
                <a:ext cx="870011" cy="22194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B53BEF-F129-478D-BFCA-74198BF10D02}"/>
                  </a:ext>
                </a:extLst>
              </p:cNvPr>
              <p:cNvSpPr/>
              <p:nvPr/>
            </p:nvSpPr>
            <p:spPr>
              <a:xfrm>
                <a:off x="674703" y="1997477"/>
                <a:ext cx="870011" cy="29296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487C37A-227E-402A-B6FC-85CA78628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7273" y="4068147"/>
              <a:ext cx="1589400" cy="65314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53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242873-2966-41D4-96FB-05EB31ED02A9}"/>
              </a:ext>
            </a:extLst>
          </p:cNvPr>
          <p:cNvGrpSpPr/>
          <p:nvPr/>
        </p:nvGrpSpPr>
        <p:grpSpPr>
          <a:xfrm>
            <a:off x="1384916" y="323459"/>
            <a:ext cx="8238477" cy="5970808"/>
            <a:chOff x="1384916" y="323459"/>
            <a:chExt cx="8238477" cy="5970808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C1EE987-13CD-4098-AAB6-12513C53BAB9}"/>
                </a:ext>
              </a:extLst>
            </p:cNvPr>
            <p:cNvSpPr txBox="1">
              <a:spLocks/>
            </p:cNvSpPr>
            <p:nvPr/>
          </p:nvSpPr>
          <p:spPr>
            <a:xfrm>
              <a:off x="1851801" y="323459"/>
              <a:ext cx="6942338" cy="3884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Go to the text field for editing, first click on the “Source button”.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4BD05C-6513-48CA-996E-B04BE8B7CAD3}"/>
                </a:ext>
              </a:extLst>
            </p:cNvPr>
            <p:cNvGrpSpPr/>
            <p:nvPr/>
          </p:nvGrpSpPr>
          <p:grpSpPr>
            <a:xfrm>
              <a:off x="1384916" y="1148746"/>
              <a:ext cx="8238477" cy="5145521"/>
              <a:chOff x="684035" y="1023151"/>
              <a:chExt cx="9861067" cy="583390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73D2923-EC60-4637-BE5C-B6B9EF16A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4035" y="1023151"/>
                <a:ext cx="9861067" cy="5833901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58F8C1-F403-4C28-B748-B9B4F121EE05}"/>
                  </a:ext>
                </a:extLst>
              </p:cNvPr>
              <p:cNvSpPr/>
              <p:nvPr/>
            </p:nvSpPr>
            <p:spPr>
              <a:xfrm>
                <a:off x="1242874" y="2716567"/>
                <a:ext cx="9232776" cy="338239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266C71-9A14-48C2-B524-E3281E3843F0}"/>
                  </a:ext>
                </a:extLst>
              </p:cNvPr>
              <p:cNvSpPr/>
              <p:nvPr/>
            </p:nvSpPr>
            <p:spPr>
              <a:xfrm>
                <a:off x="4714410" y="3266612"/>
                <a:ext cx="754235" cy="27557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96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DDC71F-36F8-4775-BD92-641CBE6E8AC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C1EE987-13CD-4098-AAB6-12513C53BAB9}"/>
                </a:ext>
              </a:extLst>
            </p:cNvPr>
            <p:cNvSpPr txBox="1">
              <a:spLocks/>
            </p:cNvSpPr>
            <p:nvPr/>
          </p:nvSpPr>
          <p:spPr>
            <a:xfrm>
              <a:off x="8487052" y="1662345"/>
              <a:ext cx="2645545" cy="3528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Then paste the codes.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51F135-039E-46CF-8BD1-6AD9B1FD8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615287" cy="453648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04C0F2-2026-4737-BE60-98D154F80546}"/>
                </a:ext>
              </a:extLst>
            </p:cNvPr>
            <p:cNvGrpSpPr/>
            <p:nvPr/>
          </p:nvGrpSpPr>
          <p:grpSpPr>
            <a:xfrm>
              <a:off x="5217435" y="4935984"/>
              <a:ext cx="6974565" cy="1922016"/>
              <a:chOff x="340634" y="3230913"/>
              <a:chExt cx="11268075" cy="330069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9082D06-F3A1-4E8B-91D0-92BA0ECD30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2533"/>
              <a:stretch/>
            </p:blipFill>
            <p:spPr>
              <a:xfrm>
                <a:off x="340634" y="3230913"/>
                <a:ext cx="11268075" cy="3300693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479BE5-AC57-496E-BDFA-D5189F43A530}"/>
                  </a:ext>
                </a:extLst>
              </p:cNvPr>
              <p:cNvSpPr/>
              <p:nvPr/>
            </p:nvSpPr>
            <p:spPr>
              <a:xfrm>
                <a:off x="710581" y="5745193"/>
                <a:ext cx="967299" cy="44254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FC5B950-62F0-4545-A54B-5BD307166338}"/>
                </a:ext>
              </a:extLst>
            </p:cNvPr>
            <p:cNvSpPr txBox="1">
              <a:spLocks/>
            </p:cNvSpPr>
            <p:nvPr/>
          </p:nvSpPr>
          <p:spPr>
            <a:xfrm>
              <a:off x="913405" y="5409829"/>
              <a:ext cx="3223589" cy="9743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 Click on the “Save” button for publishing.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29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487D26-B8F8-487A-98FB-6C8EE1C1B831}"/>
              </a:ext>
            </a:extLst>
          </p:cNvPr>
          <p:cNvGrpSpPr/>
          <p:nvPr/>
        </p:nvGrpSpPr>
        <p:grpSpPr>
          <a:xfrm>
            <a:off x="1" y="325658"/>
            <a:ext cx="12191998" cy="6532341"/>
            <a:chOff x="1" y="325658"/>
            <a:chExt cx="12191998" cy="6532341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C1EE987-13CD-4098-AAB6-12513C53BAB9}"/>
                </a:ext>
              </a:extLst>
            </p:cNvPr>
            <p:cNvSpPr txBox="1">
              <a:spLocks/>
            </p:cNvSpPr>
            <p:nvPr/>
          </p:nvSpPr>
          <p:spPr>
            <a:xfrm>
              <a:off x="1744200" y="325658"/>
              <a:ext cx="8025414" cy="8898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8. For search &amp; form widgets, open source components, we can see the commitments on the page now. </a:t>
              </a:r>
            </a:p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the steps are finished:)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966275-841A-4457-B1BA-2A29601B7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970842"/>
              <a:ext cx="5756906" cy="488715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8D692D-80FD-4D9C-B993-F758041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" r="1088"/>
            <a:stretch/>
          </p:blipFill>
          <p:spPr>
            <a:xfrm>
              <a:off x="5814873" y="1970842"/>
              <a:ext cx="6377126" cy="4367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442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6D4A35-C6D3-42DC-8633-73D2510F354A}"/>
              </a:ext>
            </a:extLst>
          </p:cNvPr>
          <p:cNvGrpSpPr/>
          <p:nvPr/>
        </p:nvGrpSpPr>
        <p:grpSpPr>
          <a:xfrm>
            <a:off x="1190349" y="371526"/>
            <a:ext cx="9296400" cy="5532126"/>
            <a:chOff x="1190349" y="371526"/>
            <a:chExt cx="9296400" cy="5532126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C1EE987-13CD-4098-AAB6-12513C53BAB9}"/>
                </a:ext>
              </a:extLst>
            </p:cNvPr>
            <p:cNvSpPr txBox="1">
              <a:spLocks/>
            </p:cNvSpPr>
            <p:nvPr/>
          </p:nvSpPr>
          <p:spPr>
            <a:xfrm>
              <a:off x="1632856" y="371526"/>
              <a:ext cx="8093917" cy="10947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9. For view widgets, there’s one more step:</a:t>
              </a:r>
            </a:p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Initially after publishing, we’ll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see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404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Action not found error on the page,</a:t>
              </a:r>
            </a:p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because we need the specific action-id to see the corresponding commitment.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B516C7-517C-42E8-9190-8E8EDA9B1170}"/>
                </a:ext>
              </a:extLst>
            </p:cNvPr>
            <p:cNvGrpSpPr/>
            <p:nvPr/>
          </p:nvGrpSpPr>
          <p:grpSpPr>
            <a:xfrm>
              <a:off x="1190349" y="1757040"/>
              <a:ext cx="9296400" cy="4146612"/>
              <a:chOff x="1190349" y="1757040"/>
              <a:chExt cx="9296400" cy="4146612"/>
            </a:xfrm>
          </p:grpSpPr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0F1D3F3D-DD04-4018-A573-A35B7094C7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2547" y="4867184"/>
                <a:ext cx="5086905" cy="10364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  <a:p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action-id of the commitment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3E33C21-B276-410E-B94E-03E7781F4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0349" y="1757040"/>
                <a:ext cx="9296400" cy="281940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106B65BD-2208-4878-9C1B-FEAA34195D5C}"/>
                      </a:ext>
                    </a:extLst>
                  </p14:cNvPr>
                  <p14:cNvContentPartPr/>
                  <p14:nvPr/>
                </p14:nvContentPartPr>
                <p14:xfrm>
                  <a:off x="4731393" y="4420590"/>
                  <a:ext cx="360" cy="36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106B65BD-2208-4878-9C1B-FEAA34195D5C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722753" y="441195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0AB83E81-DF9F-4179-8036-BF0B013FBD54}"/>
                      </a:ext>
                    </a:extLst>
                  </p14:cNvPr>
                  <p14:cNvContentPartPr/>
                  <p14:nvPr/>
                </p14:nvContentPartPr>
                <p14:xfrm>
                  <a:off x="4660113" y="3808230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0AB83E81-DF9F-4179-8036-BF0B013FBD5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651473" y="379959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52537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683E41-0EE9-40B9-A8EB-07AFDBDBEA19}"/>
              </a:ext>
            </a:extLst>
          </p:cNvPr>
          <p:cNvGrpSpPr/>
          <p:nvPr/>
        </p:nvGrpSpPr>
        <p:grpSpPr>
          <a:xfrm>
            <a:off x="251926" y="32695"/>
            <a:ext cx="11480707" cy="6792610"/>
            <a:chOff x="0" y="32695"/>
            <a:chExt cx="11480707" cy="6792610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C1EE987-13CD-4098-AAB6-12513C53BAB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2695"/>
              <a:ext cx="11480707" cy="1121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10. Find the action-id: in the one of the CBD commitments example below, we can find an action-id in the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url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what we need includes: </a:t>
              </a: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?action-id=</a:t>
              </a:r>
              <a:r>
                <a:rPr lang="en-US" altLang="zh-CN" sz="2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xxxxxxx</a:t>
              </a: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Copy them as a whole.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98C3CF5-DE3F-46D4-B8CA-11E6A0D09806}"/>
                    </a:ext>
                  </a:extLst>
                </p14:cNvPr>
                <p14:cNvContentPartPr/>
                <p14:nvPr/>
              </p14:nvContentPartPr>
              <p14:xfrm>
                <a:off x="5308833" y="3887790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98C3CF5-DE3F-46D4-B8CA-11E6A0D098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9833" y="38787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EB6029-021B-4852-9CC7-18D0B9D655A0}"/>
                    </a:ext>
                  </a:extLst>
                </p14:cNvPr>
                <p14:cNvContentPartPr/>
                <p14:nvPr/>
              </p14:nvContentPartPr>
              <p14:xfrm>
                <a:off x="4989153" y="3923790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EB6029-021B-4852-9CC7-18D0B9D655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80153" y="39147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8A5692-AD4B-46A5-9FCC-97F2EBD0F0B7}"/>
                    </a:ext>
                  </a:extLst>
                </p14:cNvPr>
                <p14:cNvContentPartPr/>
                <p14:nvPr/>
              </p14:nvContentPartPr>
              <p14:xfrm>
                <a:off x="7456953" y="451851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8A5692-AD4B-46A5-9FCC-97F2EBD0F0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47953" y="45095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D3453EC-D6B8-4D13-905F-54F9A862B9EB}"/>
                    </a:ext>
                  </a:extLst>
                </p14:cNvPr>
                <p14:cNvContentPartPr/>
                <p14:nvPr/>
              </p14:nvContentPartPr>
              <p14:xfrm>
                <a:off x="3594873" y="1731030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D3453EC-D6B8-4D13-905F-54F9A862B9E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85873" y="17220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D460752-585B-4E67-BF06-E1A1BCECBD15}"/>
                    </a:ext>
                  </a:extLst>
                </p14:cNvPr>
                <p14:cNvContentPartPr/>
                <p14:nvPr/>
              </p14:nvContentPartPr>
              <p14:xfrm>
                <a:off x="9054993" y="4989030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D460752-585B-4E67-BF06-E1A1BCECBD1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45993" y="49800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FB4AC2-0133-429C-8EB8-7C58185D8819}"/>
                    </a:ext>
                  </a:extLst>
                </p14:cNvPr>
                <p14:cNvContentPartPr/>
                <p14:nvPr/>
              </p14:nvContentPartPr>
              <p14:xfrm>
                <a:off x="9010353" y="4900110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FB4AC2-0133-429C-8EB8-7C58185D88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01353" y="48911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5BE1D72-2478-461E-8D88-8FBA6A0B07A0}"/>
                    </a:ext>
                  </a:extLst>
                </p14:cNvPr>
                <p14:cNvContentPartPr/>
                <p14:nvPr/>
              </p14:nvContentPartPr>
              <p14:xfrm>
                <a:off x="4695753" y="4695630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5BE1D72-2478-461E-8D88-8FBA6A0B07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86753" y="46866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41B35F-56ED-409C-BC6C-420E2BA2754F}"/>
                    </a:ext>
                  </a:extLst>
                </p14:cNvPr>
                <p14:cNvContentPartPr/>
                <p14:nvPr/>
              </p14:nvContentPartPr>
              <p14:xfrm>
                <a:off x="5885193" y="523779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41B35F-56ED-409C-BC6C-420E2BA275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6193" y="52287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A8D3A9-63D9-42E1-9191-0D1510F6A657}"/>
                    </a:ext>
                  </a:extLst>
                </p14:cNvPr>
                <p14:cNvContentPartPr/>
                <p14:nvPr/>
              </p14:nvContentPartPr>
              <p14:xfrm>
                <a:off x="5885193" y="523779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A8D3A9-63D9-42E1-9191-0D1510F6A6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6193" y="52287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C92C2B1-3B2B-4104-80F0-D2D2B1FD01B0}"/>
                    </a:ext>
                  </a:extLst>
                </p14:cNvPr>
                <p14:cNvContentPartPr/>
                <p14:nvPr/>
              </p14:nvContentPartPr>
              <p14:xfrm>
                <a:off x="5885193" y="523779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C92C2B1-3B2B-4104-80F0-D2D2B1FD01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6193" y="52287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24" name="Picture 23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FEE362EF-2B32-45DD-A4DA-5EDCF03CB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13" y="1349407"/>
              <a:ext cx="10736871" cy="5475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15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410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Arial</vt:lpstr>
      <vt:lpstr>Berlin Sans FB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haha</dc:creator>
  <cp:lastModifiedBy>Ulrika Nilsson</cp:lastModifiedBy>
  <cp:revision>27</cp:revision>
  <dcterms:created xsi:type="dcterms:W3CDTF">2021-09-25T16:58:07Z</dcterms:created>
  <dcterms:modified xsi:type="dcterms:W3CDTF">2021-09-26T21:07:41Z</dcterms:modified>
</cp:coreProperties>
</file>